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82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283" r:id="rId11"/>
    <p:sldId id="284" r:id="rId12"/>
    <p:sldId id="285" r:id="rId13"/>
    <p:sldId id="286" r:id="rId14"/>
    <p:sldId id="287" r:id="rId15"/>
    <p:sldId id="288" r:id="rId16"/>
    <p:sldId id="281" r:id="rId17"/>
    <p:sldId id="289" r:id="rId18"/>
    <p:sldId id="291" r:id="rId19"/>
    <p:sldId id="290" r:id="rId20"/>
    <p:sldId id="292" r:id="rId21"/>
    <p:sldId id="293" r:id="rId22"/>
    <p:sldId id="294" r:id="rId23"/>
    <p:sldId id="296" r:id="rId24"/>
    <p:sldId id="295" r:id="rId25"/>
    <p:sldId id="297" r:id="rId26"/>
    <p:sldId id="298" r:id="rId27"/>
    <p:sldId id="308" r:id="rId28"/>
    <p:sldId id="30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EC73A-63E2-804E-B201-6CDCC6A4D100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EC905-C48B-C042-B47E-D7A776633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2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0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6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4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1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8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2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7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arrives at a fuel manufacturing plant in one of two forms, uranium hexafluoride (UF</a:t>
            </a:r>
            <a:r>
              <a:rPr lang="en-US" baseline="-25000" dirty="0"/>
              <a:t>6</a:t>
            </a:r>
            <a:r>
              <a:rPr lang="en-US" dirty="0"/>
              <a:t>) and it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6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2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13098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0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BB96-69DE-3F4E-9D65-9D797E35C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Heat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6A2E4-2975-F643-83C1-6DFD9AC5EF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7E3C7-3292-E445-9AC2-0298F698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1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dirty="0"/>
              <a:t>Convection</a:t>
            </a:r>
          </a:p>
          <a:p>
            <a:pPr lvl="1"/>
            <a:r>
              <a:rPr lang="en-US" dirty="0"/>
              <a:t>Heat transfer through mass movement of liquid or gas</a:t>
            </a:r>
          </a:p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Heat transfer by means of photons in electromagnetic waves </a:t>
            </a:r>
          </a:p>
          <a:p>
            <a:r>
              <a:rPr lang="en-US" dirty="0"/>
              <a:t>Conduction</a:t>
            </a:r>
          </a:p>
          <a:p>
            <a:pPr lvl="1"/>
            <a:r>
              <a:rPr lang="en-US" dirty="0"/>
              <a:t>Heat transfer by molecular or atomic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F870D11-1786-C64C-817B-D4B0604F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45" y="2302248"/>
            <a:ext cx="3109273" cy="76368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885764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Reactor geometry depends on reactor type</a:t>
            </a:r>
          </a:p>
          <a:p>
            <a:r>
              <a:rPr lang="en-US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stacked pellets may not be stacked perfectly, causing their center axis to not be aligned, also causing 3D geometry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Density varies as a function of T (thermal expansion)</a:t>
            </a:r>
          </a:p>
          <a:p>
            <a:pPr lvl="1"/>
            <a:r>
              <a:rPr lang="en-US" dirty="0"/>
              <a:t>Also varies as a function of composition (thus as a function of burnup/time)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263C-E2C6-4B4F-AEE1-57FEA988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07C4-531C-6048-B258-58F210FD8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BBCC-B56E-6D43-82F4-E2956FCC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0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058" y="1916938"/>
            <a:ext cx="3086210" cy="4785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9" y="2140736"/>
            <a:ext cx="4953728" cy="43377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0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</a:t>
            </a:r>
            <a:r>
              <a:rPr lang="en-US" dirty="0" err="1"/>
              <a:t>fluidised</a:t>
            </a:r>
            <a:r>
              <a:rPr lang="en-US" dirty="0"/>
              <a:t>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9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8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906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1554</Words>
  <Application>Microsoft Macintosh PowerPoint</Application>
  <PresentationFormat>Widescreen</PresentationFormat>
  <Paragraphs>173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ＭＳ Ｐゴシック</vt:lpstr>
      <vt:lpstr>Arial</vt:lpstr>
      <vt:lpstr>Calibri</vt:lpstr>
      <vt:lpstr>Cambria Math</vt:lpstr>
      <vt:lpstr>NCStateU-horizontal-left-logo</vt:lpstr>
      <vt:lpstr>Fuel Fabrication</vt:lpstr>
      <vt:lpstr>Fabrication Process</vt:lpstr>
      <vt:lpstr>Global Uranium Resources</vt:lpstr>
      <vt:lpstr>Uranium deposit types</vt:lpstr>
      <vt:lpstr>Uranium mining/processing</vt:lpstr>
      <vt:lpstr>Conversion</vt:lpstr>
      <vt:lpstr>Enrichment</vt:lpstr>
      <vt:lpstr>Enrichment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13</cp:revision>
  <dcterms:created xsi:type="dcterms:W3CDTF">2020-01-08T19:48:34Z</dcterms:created>
  <dcterms:modified xsi:type="dcterms:W3CDTF">2020-01-14T14:44:20Z</dcterms:modified>
</cp:coreProperties>
</file>